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6.jpeg"/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Testing IRM Godrej</a:t>
            </a:r>
            <a:br>
              <a:rPr lang="en-US" dirty="0"/>
            </a:br>
            <a:r>
              <a:rPr lang="en-US" dirty="0"/>
              <a:t>Lottemart Ps.Rebo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24263"/>
            <a:ext cx="9144000" cy="1655762"/>
          </a:xfrm>
        </p:spPr>
        <p:txBody>
          <a:bodyPr/>
          <a:lstStyle/>
          <a:p>
            <a:r>
              <a:rPr lang="en-US" u="sng"/>
              <a:t>20 Juli 2023</a:t>
            </a:r>
            <a:endParaRPr lang="en-US" u="sng"/>
          </a:p>
          <a:p>
            <a:endParaRPr lang="en-US" u="sng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90" y="190500"/>
            <a:ext cx="11753215" cy="6467475"/>
          </a:xfrm>
        </p:spPr>
        <p:txBody>
          <a:bodyPr/>
          <a:p>
            <a:endParaRPr lang="en-US"/>
          </a:p>
        </p:txBody>
      </p:sp>
      <p:pic>
        <p:nvPicPr>
          <p:cNvPr id="4" name="Picture 3" descr="Screenshot_20230724-110255_IRM Godrej"/>
          <p:cNvPicPr>
            <a:picLocks noChangeAspect="1"/>
          </p:cNvPicPr>
          <p:nvPr/>
        </p:nvPicPr>
        <p:blipFill>
          <a:blip r:embed="rId1"/>
          <a:srcRect t="3861" b="5083"/>
          <a:stretch>
            <a:fillRect/>
          </a:stretch>
        </p:blipFill>
        <p:spPr>
          <a:xfrm>
            <a:off x="345440" y="306705"/>
            <a:ext cx="3086100" cy="6244590"/>
          </a:xfrm>
          <a:prstGeom prst="rect">
            <a:avLst/>
          </a:prstGeom>
        </p:spPr>
      </p:pic>
      <p:pic>
        <p:nvPicPr>
          <p:cNvPr id="5" name="Picture 4" descr="Screenshot_20230724-110321_IRM Godrej"/>
          <p:cNvPicPr>
            <a:picLocks noChangeAspect="1"/>
          </p:cNvPicPr>
          <p:nvPr/>
        </p:nvPicPr>
        <p:blipFill>
          <a:blip r:embed="rId2"/>
          <a:srcRect l="10444" t="5386" r="12316" b="4554"/>
          <a:stretch>
            <a:fillRect/>
          </a:stretch>
        </p:blipFill>
        <p:spPr>
          <a:xfrm>
            <a:off x="3601085" y="306705"/>
            <a:ext cx="3138170" cy="1646555"/>
          </a:xfrm>
          <a:prstGeom prst="rect">
            <a:avLst/>
          </a:prstGeom>
        </p:spPr>
      </p:pic>
      <p:pic>
        <p:nvPicPr>
          <p:cNvPr id="6" name="Picture 5" descr="Screenshot_20230724-110326_IRM Godrej"/>
          <p:cNvPicPr>
            <a:picLocks noChangeAspect="1"/>
          </p:cNvPicPr>
          <p:nvPr/>
        </p:nvPicPr>
        <p:blipFill>
          <a:blip r:embed="rId3"/>
          <a:srcRect l="10604" t="5287" r="12611" b="2437"/>
          <a:stretch>
            <a:fillRect/>
          </a:stretch>
        </p:blipFill>
        <p:spPr>
          <a:xfrm>
            <a:off x="3601085" y="2027555"/>
            <a:ext cx="3138170" cy="1697355"/>
          </a:xfrm>
          <a:prstGeom prst="rect">
            <a:avLst/>
          </a:prstGeom>
        </p:spPr>
      </p:pic>
      <p:pic>
        <p:nvPicPr>
          <p:cNvPr id="7" name="Picture 6" descr="Screenshot_20230724-110339_IRM Godrej"/>
          <p:cNvPicPr>
            <a:picLocks noChangeAspect="1"/>
          </p:cNvPicPr>
          <p:nvPr/>
        </p:nvPicPr>
        <p:blipFill>
          <a:blip r:embed="rId4"/>
          <a:srcRect l="11170" t="4871" r="13139"/>
          <a:stretch>
            <a:fillRect/>
          </a:stretch>
        </p:blipFill>
        <p:spPr>
          <a:xfrm>
            <a:off x="3576955" y="3799205"/>
            <a:ext cx="3185795" cy="180213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/>
        </p:nvSpPr>
        <p:spPr>
          <a:xfrm>
            <a:off x="7373620" y="306705"/>
            <a:ext cx="3880485" cy="55905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RESULT 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 AER PRM CAFFE LATTE 350+50 ML NC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STELLA AEROSOL ORANGE 400 ML NC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 Mtc Ref PrmCaffe.Lat 225mL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200" b="0">
              <a:solidFill>
                <a:srgbClr val="000000"/>
              </a:solidFill>
              <a:latin typeface="Calibri" panose="020F050202020403020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ID" sz="1200" dirty="0"/>
              <a:t>ISSUES: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 AER PRM SECRET LAVENDER 350+50ML NC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STELLA AEROSOL APPLE 400 ML NC (Not Detected)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STELLA AEROSOL LEMON 400 ML NC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/>
              <a:t>STELLA AER JAPANESE SAKURA 350+50ML NC -- pada list sku detected, namun pada foto tidak terdapat sku tersebut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/>
              <a:t>STELLA AEROSOL ORANGE 400 ML NC -- pada Foto terdeteksi, namun pada list sku terceklis di uku</a:t>
            </a: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90" y="190500"/>
            <a:ext cx="11753215" cy="6467475"/>
          </a:xfrm>
        </p:spPr>
        <p:txBody>
          <a:bodyPr/>
          <a:p>
            <a:endParaRPr lang="en-US"/>
          </a:p>
        </p:txBody>
      </p:sp>
      <p:pic>
        <p:nvPicPr>
          <p:cNvPr id="5" name="Picture 4" descr="Screenshot_20230724-110321_IRM Godrej"/>
          <p:cNvPicPr>
            <a:picLocks noChangeAspect="1"/>
          </p:cNvPicPr>
          <p:nvPr/>
        </p:nvPicPr>
        <p:blipFill>
          <a:blip r:embed="rId1"/>
          <a:srcRect l="10444" t="5386" r="12316" b="4554"/>
          <a:stretch>
            <a:fillRect/>
          </a:stretch>
        </p:blipFill>
        <p:spPr>
          <a:xfrm>
            <a:off x="3601085" y="306705"/>
            <a:ext cx="2678430" cy="1405255"/>
          </a:xfrm>
          <a:prstGeom prst="rect">
            <a:avLst/>
          </a:prstGeom>
        </p:spPr>
      </p:pic>
      <p:pic>
        <p:nvPicPr>
          <p:cNvPr id="6" name="Picture 5" descr="Screenshot_20230724-110326_IRM Godrej"/>
          <p:cNvPicPr>
            <a:picLocks noChangeAspect="1"/>
          </p:cNvPicPr>
          <p:nvPr/>
        </p:nvPicPr>
        <p:blipFill>
          <a:blip r:embed="rId2"/>
          <a:srcRect l="10604" t="5287" r="12611" b="2437"/>
          <a:stretch>
            <a:fillRect/>
          </a:stretch>
        </p:blipFill>
        <p:spPr>
          <a:xfrm>
            <a:off x="3601085" y="1788160"/>
            <a:ext cx="2678430" cy="144843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/>
        </p:nvSpPr>
        <p:spPr>
          <a:xfrm>
            <a:off x="7373620" y="306705"/>
            <a:ext cx="3734435" cy="5456555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RESULT 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 AER PRM CAFFE LATTE 350+50 ML NC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 MTC REF APPLE FIESTA 225ML 225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Ste Mtc Ref PrmCaffe.Lat 225mL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200" b="0">
              <a:solidFill>
                <a:srgbClr val="000000"/>
              </a:solidFill>
              <a:latin typeface="Calibri" panose="020F050202020403020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ID" sz="1200" dirty="0"/>
              <a:t>ISSUES: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 AER PRM SECRET LAVENDER 350+50ML NC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 MTC REF PRM SECRET LAVENDER 225ML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STELLA AER JAPANESE SAKURA 225ml -- pada list sku detected, tapi pada foto tidak terdapat sku tersebut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Stella Matic Refill Lemon 225ml -- </a:t>
            </a:r>
            <a:r>
              <a:rPr lang="en-US" altLang="en-ID" sz="1200" dirty="0">
                <a:sym typeface="+mn-ea"/>
              </a:rPr>
              <a:t>pada list sku detected, tapi pada foto tidak terdapat sku tersebut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Stella Matic Refill SB Orange 225 ml -- </a:t>
            </a:r>
            <a:r>
              <a:rPr lang="en-US" altLang="en-ID" sz="1200" dirty="0">
                <a:sym typeface="+mn-ea"/>
              </a:rPr>
              <a:t>pada list sku tidak ada, tapi pada foto sku tersebut terdeteksi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</p:txBody>
      </p:sp>
      <p:pic>
        <p:nvPicPr>
          <p:cNvPr id="2" name="Picture 1" descr="Screenshot_20230724-110304_IRM Godrej"/>
          <p:cNvPicPr>
            <a:picLocks noChangeAspect="1"/>
          </p:cNvPicPr>
          <p:nvPr/>
        </p:nvPicPr>
        <p:blipFill>
          <a:blip r:embed="rId3"/>
          <a:srcRect t="3278" b="5241"/>
          <a:stretch>
            <a:fillRect/>
          </a:stretch>
        </p:blipFill>
        <p:spPr>
          <a:xfrm>
            <a:off x="310515" y="287020"/>
            <a:ext cx="3086100" cy="6273800"/>
          </a:xfrm>
          <a:prstGeom prst="rect">
            <a:avLst/>
          </a:prstGeom>
        </p:spPr>
      </p:pic>
      <p:pic>
        <p:nvPicPr>
          <p:cNvPr id="11" name="Picture 10" descr="Screenshot_20230724-110359_IRM Godrej"/>
          <p:cNvPicPr>
            <a:picLocks noChangeAspect="1"/>
          </p:cNvPicPr>
          <p:nvPr/>
        </p:nvPicPr>
        <p:blipFill>
          <a:blip r:embed="rId4"/>
          <a:srcRect l="10372" t="5658" r="12918"/>
          <a:stretch>
            <a:fillRect/>
          </a:stretch>
        </p:blipFill>
        <p:spPr>
          <a:xfrm>
            <a:off x="3590290" y="3312795"/>
            <a:ext cx="2700020" cy="1494155"/>
          </a:xfrm>
          <a:prstGeom prst="rect">
            <a:avLst/>
          </a:prstGeom>
        </p:spPr>
      </p:pic>
      <p:pic>
        <p:nvPicPr>
          <p:cNvPr id="12" name="Picture 11" descr="Screenshot_20230724-110339_IRM Godrej"/>
          <p:cNvPicPr>
            <a:picLocks noChangeAspect="1"/>
          </p:cNvPicPr>
          <p:nvPr/>
        </p:nvPicPr>
        <p:blipFill>
          <a:blip r:embed="rId5"/>
          <a:srcRect l="11020" t="5853" r="12772"/>
          <a:stretch>
            <a:fillRect/>
          </a:stretch>
        </p:blipFill>
        <p:spPr>
          <a:xfrm>
            <a:off x="3601085" y="4883150"/>
            <a:ext cx="2726055" cy="15157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9545" y="102870"/>
            <a:ext cx="5181600" cy="2152650"/>
          </a:xfrm>
        </p:spPr>
        <p:txBody>
          <a:bodyPr/>
          <a:p>
            <a:r>
              <a:rPr lang="en-US"/>
              <a:t>Pada Category Insecticide</a:t>
            </a:r>
            <a:endParaRPr lang="en-US"/>
          </a:p>
          <a:p>
            <a:pPr marL="0" indent="0">
              <a:buNone/>
            </a:pPr>
            <a:r>
              <a:rPr lang="en-US"/>
              <a:t>semua kemasan baru, terdapat </a:t>
            </a:r>
            <a:endParaRPr lang="en-US"/>
          </a:p>
          <a:p>
            <a:pPr marL="0" indent="0">
              <a:buNone/>
            </a:pPr>
            <a:r>
              <a:rPr lang="en-US"/>
              <a:t>2 sku orange dan lily blossom</a:t>
            </a:r>
            <a:endParaRPr lang="en-US"/>
          </a:p>
          <a:p>
            <a:pPr marL="0" indent="0">
              <a:buNone/>
            </a:pPr>
            <a:r>
              <a:rPr lang="en-US"/>
              <a:t>400ml</a:t>
            </a:r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/>
        </p:nvSpPr>
        <p:spPr>
          <a:xfrm>
            <a:off x="7373620" y="306705"/>
            <a:ext cx="3734435" cy="5456555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RESULT :</a:t>
            </a:r>
            <a:endParaRPr lang="en-US" sz="1200" b="0">
              <a:solidFill>
                <a:srgbClr val="000000"/>
              </a:solidFill>
              <a:latin typeface="Calibri" panose="020F0502020204030204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ID" sz="1200" dirty="0"/>
              <a:t>ISSUES: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Hit Aerosol Orange 400ml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ID" sz="1200" dirty="0">
                <a:sym typeface="+mn-ea"/>
              </a:rPr>
              <a:t>Hit Aerosol Lily Blossom 400 ml (Not Detected)</a:t>
            </a: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1536700" y="1995170"/>
            <a:ext cx="1200150" cy="40195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710" y="1995170"/>
            <a:ext cx="1276350" cy="40195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90" y="190500"/>
            <a:ext cx="11753215" cy="6467475"/>
          </a:xfrm>
        </p:spPr>
        <p:txBody>
          <a:bodyPr/>
          <a:p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/>
        </p:nvSpPr>
        <p:spPr>
          <a:xfrm>
            <a:off x="7373620" y="306705"/>
            <a:ext cx="3880485" cy="55905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RESULT 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AS BOGOF 45’S XTRA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PURPLE FR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F&amp;C BlUE BERRY 40s BOGOF+20s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F&amp;C PINK CHERRY 40s BOGOF+20s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PINK ROSE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BLUE LILY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ID" sz="1200" dirty="0"/>
              <a:t>ISSUES: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</p:txBody>
      </p:sp>
      <p:pic>
        <p:nvPicPr>
          <p:cNvPr id="2" name="Picture 1" descr="Screenshot_20230724-110213_IRM Godrej"/>
          <p:cNvPicPr>
            <a:picLocks noChangeAspect="1"/>
          </p:cNvPicPr>
          <p:nvPr/>
        </p:nvPicPr>
        <p:blipFill>
          <a:blip r:embed="rId1"/>
          <a:srcRect t="3111" b="5287"/>
          <a:stretch>
            <a:fillRect/>
          </a:stretch>
        </p:blipFill>
        <p:spPr>
          <a:xfrm>
            <a:off x="332740" y="259715"/>
            <a:ext cx="3086100" cy="6282055"/>
          </a:xfrm>
          <a:prstGeom prst="rect">
            <a:avLst/>
          </a:prstGeom>
        </p:spPr>
      </p:pic>
      <p:pic>
        <p:nvPicPr>
          <p:cNvPr id="8" name="Picture 7" descr="Screenshot_20230724-110221_IRM Godrej"/>
          <p:cNvPicPr>
            <a:picLocks noChangeAspect="1"/>
          </p:cNvPicPr>
          <p:nvPr/>
        </p:nvPicPr>
        <p:blipFill>
          <a:blip r:embed="rId2"/>
          <a:srcRect l="10211" t="6112" r="12566"/>
          <a:stretch>
            <a:fillRect/>
          </a:stretch>
        </p:blipFill>
        <p:spPr>
          <a:xfrm>
            <a:off x="3520440" y="346075"/>
            <a:ext cx="3287395" cy="1799590"/>
          </a:xfrm>
          <a:prstGeom prst="rect">
            <a:avLst/>
          </a:prstGeom>
        </p:spPr>
      </p:pic>
      <p:pic>
        <p:nvPicPr>
          <p:cNvPr id="10" name="Picture 9" descr="Screenshot_20230724-110227_IRM Godrej"/>
          <p:cNvPicPr>
            <a:picLocks noChangeAspect="1"/>
          </p:cNvPicPr>
          <p:nvPr/>
        </p:nvPicPr>
        <p:blipFill>
          <a:blip r:embed="rId3"/>
          <a:srcRect l="10434" t="5782" r="12694"/>
          <a:stretch>
            <a:fillRect/>
          </a:stretch>
        </p:blipFill>
        <p:spPr>
          <a:xfrm>
            <a:off x="3520440" y="2282825"/>
            <a:ext cx="3330575" cy="18434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790" y="190500"/>
            <a:ext cx="11753215" cy="6467475"/>
          </a:xfrm>
        </p:spPr>
        <p:txBody>
          <a:bodyPr/>
          <a:p>
            <a:endParaRPr lang="en-US"/>
          </a:p>
        </p:txBody>
      </p:sp>
      <p:pic>
        <p:nvPicPr>
          <p:cNvPr id="8" name="Picture 7" descr="Screenshot_20230724-110221_IRM Godrej"/>
          <p:cNvPicPr>
            <a:picLocks noChangeAspect="1"/>
          </p:cNvPicPr>
          <p:nvPr/>
        </p:nvPicPr>
        <p:blipFill>
          <a:blip r:embed="rId1"/>
          <a:srcRect l="10211" t="6112" r="12566"/>
          <a:stretch>
            <a:fillRect/>
          </a:stretch>
        </p:blipFill>
        <p:spPr>
          <a:xfrm>
            <a:off x="3520440" y="346075"/>
            <a:ext cx="3287395" cy="1799590"/>
          </a:xfrm>
          <a:prstGeom prst="rect">
            <a:avLst/>
          </a:prstGeom>
        </p:spPr>
      </p:pic>
      <p:pic>
        <p:nvPicPr>
          <p:cNvPr id="10" name="Picture 9" descr="Screenshot_20230724-110227_IRM Godrej"/>
          <p:cNvPicPr>
            <a:picLocks noChangeAspect="1"/>
          </p:cNvPicPr>
          <p:nvPr/>
        </p:nvPicPr>
        <p:blipFill>
          <a:blip r:embed="rId2"/>
          <a:srcRect l="10434" t="5782" r="12694"/>
          <a:stretch>
            <a:fillRect/>
          </a:stretch>
        </p:blipFill>
        <p:spPr>
          <a:xfrm>
            <a:off x="3520440" y="2282825"/>
            <a:ext cx="3330575" cy="1843405"/>
          </a:xfrm>
          <a:prstGeom prst="rect">
            <a:avLst/>
          </a:prstGeom>
        </p:spPr>
      </p:pic>
      <p:pic>
        <p:nvPicPr>
          <p:cNvPr id="4" name="Picture 3" descr="Screenshot_20230724-110217_IRM Godrej"/>
          <p:cNvPicPr>
            <a:picLocks noChangeAspect="1"/>
          </p:cNvPicPr>
          <p:nvPr/>
        </p:nvPicPr>
        <p:blipFill>
          <a:blip r:embed="rId3"/>
          <a:srcRect t="2972" b="5287"/>
          <a:stretch>
            <a:fillRect/>
          </a:stretch>
        </p:blipFill>
        <p:spPr>
          <a:xfrm>
            <a:off x="320675" y="278130"/>
            <a:ext cx="3086100" cy="629158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/>
        </p:nvSpPr>
        <p:spPr>
          <a:xfrm>
            <a:off x="7373620" y="306705"/>
            <a:ext cx="3880485" cy="55905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17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705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93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815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09982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84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87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895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anose="020F050202020403020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RESULT 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AS BOGOF 45’S XTRA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PURPLE FR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F&amp;C BlUE BERRY 40s BOGOF+20s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F&amp;C PINK CHERRY 40s BOGOF+20s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PINK ROSE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200">
                <a:solidFill>
                  <a:srgbClr val="000000"/>
                </a:solidFill>
                <a:latin typeface="Calibri" panose="020F0502020204030204" charset="-122"/>
                <a:sym typeface="+mn-ea"/>
              </a:rPr>
              <a:t>MITU BABY WIPES GPP BLUE LILY 50 S BOGOF (detected)</a:t>
            </a:r>
            <a:endParaRPr lang="en-US" sz="1200">
              <a:solidFill>
                <a:srgbClr val="000000"/>
              </a:solidFill>
              <a:latin typeface="Calibri" panose="020F0502020204030204" charset="-122"/>
              <a:sym typeface="+mn-ea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ID" sz="1200" dirty="0"/>
              <a:t>ISSUES:</a:t>
            </a: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  <a:p>
            <a:pPr>
              <a:buFont typeface="Wingdings" panose="05000000000000000000" pitchFamily="2" charset="2"/>
              <a:buChar char="Ø"/>
            </a:pPr>
            <a:endParaRPr lang="en-US" altLang="en-ID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1935</Words>
  <Application>WPS Presentation</Application>
  <PresentationFormat>Widescreen</PresentationFormat>
  <Paragraphs>74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Toko Lottemart Ps.Rebo</dc:title>
  <dc:creator/>
  <cp:lastModifiedBy>LENOVO</cp:lastModifiedBy>
  <cp:revision>5</cp:revision>
  <dcterms:created xsi:type="dcterms:W3CDTF">2023-07-24T05:02:04Z</dcterms:created>
  <dcterms:modified xsi:type="dcterms:W3CDTF">2023-07-24T06:51:20Z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18715243DB414988ACF3CC70DBFEF2AF</vt:lpwstr>
  </property>
  <property fmtid="{D5CDD505-2E9C-101B-9397-08002B2CF9AE}" pid="3" name="KSOProductBuildVer">
    <vt:lpwstr>1033-11.2.0.11537</vt:lpwstr>
  </property>
</Properties>
</file>

<file path=docProps/thumbnail.jpeg>
</file>